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60" r:id="rId5"/>
    <p:sldId id="263" r:id="rId6"/>
    <p:sldId id="259" r:id="rId7"/>
    <p:sldId id="264" r:id="rId8"/>
    <p:sldId id="267" r:id="rId9"/>
    <p:sldId id="266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a" initials="D" lastIdx="3" clrIdx="0">
    <p:extLst>
      <p:ext uri="{19B8F6BF-5375-455C-9EA6-DF929625EA0E}">
        <p15:presenceInfo xmlns:p15="http://schemas.microsoft.com/office/powerpoint/2012/main" userId="Do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73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187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349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459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847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798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69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64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017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984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14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C534-3DEC-41FF-B9D1-E9E2A367586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828D-28EF-4007-A434-9DB15556E6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8258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3" name="applause.wav"/>
          </p:stSnd>
        </p:sndAc>
      </p:transition>
    </mc:Choice>
    <mc:Fallback xmlns="">
      <p:transition spd="slow">
        <p:fade/>
        <p:sndAc>
          <p:stSnd>
            <p:snd r:embed="rId1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SPiCLbBRY8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L3ObUcoS7I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uCny9Xb--k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rOp6X8jIMY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wGHHKmXNnQ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accent2"/>
                </a:solidFill>
              </a:rPr>
              <a:t> </a:t>
            </a:r>
            <a:r>
              <a:rPr lang="sl-SI" b="1" dirty="0" smtClean="0">
                <a:solidFill>
                  <a:schemeClr val="accent2"/>
                </a:solidFill>
              </a:rPr>
              <a:t>      KULTURNE USTANOVE IN KONCERT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4567" y="2430048"/>
            <a:ext cx="4740377" cy="3169857"/>
          </a:xfrm>
          <a:prstGeom prst="rect">
            <a:avLst/>
          </a:prstGeom>
        </p:spPr>
      </p:pic>
      <p:pic>
        <p:nvPicPr>
          <p:cNvPr id="1028" name="Picture 4" descr="SLG Celje odprlo prenovljeno veliko dvorano in obe preddver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72" y="2430048"/>
            <a:ext cx="4226476" cy="31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1139868" y="5606409"/>
            <a:ext cx="473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SLOVENSKO LJUDSKO GLEDALIŠČE CELJE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064680" y="5616537"/>
            <a:ext cx="269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GLASBENA ŠOLA CELJE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9987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5761672" y="6098668"/>
            <a:ext cx="607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rgbClr val="FFFF66"/>
                </a:solidFill>
              </a:rPr>
              <a:t>HVALA ZA POZORNOST…..</a:t>
            </a:r>
            <a:endParaRPr lang="sl-SI" sz="36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S SVET JE ODER – Gledališka izpoved ob svetovnem dnev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2" y="945383"/>
            <a:ext cx="5570677" cy="370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0 naj, naj ... Vraževerje na gledaliških odri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50" y="945383"/>
            <a:ext cx="4722311" cy="4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163371" y="5406085"/>
            <a:ext cx="519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GLEDALIŠKI </a:t>
            </a:r>
            <a:r>
              <a:rPr lang="sl-SI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endParaRPr lang="sl-SI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76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ončan tretji sklop Novačanovih gledaliških srečanj. Sledi final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8" y="302205"/>
            <a:ext cx="4954934" cy="27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LADI ODER, območno srečanje otroških gledaliških skupin | Občin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80" y="333754"/>
            <a:ext cx="4027039" cy="26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322" y="4400926"/>
            <a:ext cx="3329009" cy="2215304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769696" y="5627172"/>
            <a:ext cx="33810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GLEDALIŠKI  </a:t>
            </a:r>
            <a:r>
              <a:rPr lang="sl-SI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IGRALCI</a:t>
            </a:r>
            <a:endParaRPr lang="sl-SI" sz="2400" dirty="0"/>
          </a:p>
        </p:txBody>
      </p:sp>
      <p:pic>
        <p:nvPicPr>
          <p:cNvPr id="7" name="PSPiCLbBRY8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63270" y="3227785"/>
            <a:ext cx="4572000" cy="2571750"/>
          </a:xfrm>
          <a:prstGeom prst="rect">
            <a:avLst/>
          </a:prstGeom>
        </p:spPr>
      </p:pic>
      <p:sp>
        <p:nvSpPr>
          <p:cNvPr id="8" name="Desna puščica 7"/>
          <p:cNvSpPr/>
          <p:nvPr/>
        </p:nvSpPr>
        <p:spPr>
          <a:xfrm>
            <a:off x="3791288" y="3567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507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754962" y="862166"/>
            <a:ext cx="844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GLEDALIŠKA </a:t>
            </a:r>
            <a:r>
              <a:rPr lang="sl-SI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PREDSTAVA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 PEKARNA MIŠMAŠ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01" y="1549400"/>
            <a:ext cx="7871214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308953" y="1132626"/>
            <a:ext cx="806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LUTKOVNO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GLEDALIŠČE, </a:t>
            </a:r>
            <a:r>
              <a:rPr lang="sl-SI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LUTKARJI</a:t>
            </a:r>
            <a:endParaRPr lang="sl-SI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Osem skupin na Lutkovnem odru 2019 | Prlekija-on.net Ljuto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19" y="2022001"/>
            <a:ext cx="4299692" cy="400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ktualno | KUD JaR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8" y="428110"/>
            <a:ext cx="3689915" cy="24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L3ObUcoS7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99558" y="3261701"/>
            <a:ext cx="4572000" cy="2571750"/>
          </a:xfrm>
          <a:prstGeom prst="rect">
            <a:avLst/>
          </a:prstGeom>
        </p:spPr>
      </p:pic>
      <p:sp>
        <p:nvSpPr>
          <p:cNvPr id="5" name="Desna puščica 4"/>
          <p:cNvSpPr/>
          <p:nvPr/>
        </p:nvSpPr>
        <p:spPr>
          <a:xfrm>
            <a:off x="318414" y="3539413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ysClr val="windowText" lastClr="000000"/>
                </a:solidFill>
              </a:rPr>
              <a:t>KLIK</a:t>
            </a:r>
            <a:endParaRPr lang="sl-SI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5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9045-1.jpg (1410×105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3" y="924399"/>
            <a:ext cx="8668011" cy="56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377863" y="234440"/>
            <a:ext cx="8668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sl-SI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KONCERTNA DVORANA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GLASBENE ŠOLE CELJE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6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OPuHBPDWnBkLYTCMeunJff-SdA7vrkuUvmeGiu241XTO14dx268zW28rB5PXk4lNsr1uldB8ydUWGhX-xN_nMMOY-kCEoHIPlooferTkNA6TAc3g6uUIu0vnzl6KEsDfkZTH6OrBGCyAH9qxOmcRvgGu4blEZfctmEM61TWzqSCdbvkrmu0-cBHdyWB3JnEOgVROdocU9aeh43tEsaNrl3OFSDPePsgRMnOv0gKLyMPcA3sJEgRBorIrFyPu66dCngggu_IQLz_zJUFbsG0SesqWfpGLBXD-wF8lgFv_Cqp1u8zTaEDJt8Om_ORnTR2Z-gSRBE2rw34ik63xMMRFaEmRNRdzKhxuoSmWDLo-eIO0UGK3tSeVLQDnrLk9I70uFwsAwtqNQgpxE7CPDR5vaidE3JwxC5tUmu8Go54MB0z_3dyH2WHhHgt6FOw0oBGapxDDgFmsMyKUluq2l-0TTR4sBH6ZJnzrcN-YwKTACv0VACgEBh6z2Wsv-gkpOCgbGl4RVNe6j3nrfM81iD6F0qmVJFv4l_9v53C2llNvMRfY7TGNzS5CdHxVNnVUvxA2lMAczujpBqm-Uy_GSPGLdOEhXIxJwRcOngJe7y3pftJmtu3GMXzNPVwXBUwrlioZvyqQxcqVIrX_CINxC5AXQE69sxaoaCPhLBgXZQ2PxiCQiFkQOytRbjR726Ay6w=w1168-h65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0" y="1284508"/>
            <a:ext cx="9138737" cy="51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38950" y="889348"/>
            <a:ext cx="992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</a:t>
            </a:r>
            <a:r>
              <a:rPr lang="sl-SI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KONCERT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MALEGA PIHALNEGA </a:t>
            </a:r>
            <a:r>
              <a:rPr lang="sl-SI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ORKESTRA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GLASBENE ŠOLE CELJE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uCny9Xb--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28282" y="1548946"/>
            <a:ext cx="3484216" cy="1959872"/>
          </a:xfrm>
          <a:prstGeom prst="rect">
            <a:avLst/>
          </a:prstGeom>
          <a:ln w="63500" cap="sq">
            <a:solidFill>
              <a:schemeClr val="accent2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4" name="Desna puščica 3"/>
          <p:cNvSpPr/>
          <p:nvPr/>
        </p:nvSpPr>
        <p:spPr>
          <a:xfrm>
            <a:off x="7515616" y="2384330"/>
            <a:ext cx="712666" cy="38392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KLIK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5636712" y="4393411"/>
            <a:ext cx="162839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2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5AiGt57_SrVj15-pv7nWK8gBwaDbv4hqxuGrE122hAzTeeYC2O0ZPIfPPW1RyCSx4I0jxLNjEpi_BPr0E2EFNRXaFBAjBQVGfeLnfBRAOnRqjE7r-yRs1CwhYkGLXavNAijdIPRGvEIsKd45jXONE2kVz6QHvkUSsWQ1bVP5j5GhoxLtZfXAsEK6eJoWN4_woJar8az6eBGA0Xoncgq-oSZho7F-gvvOvpTAov63qCTf4gzZltk8jGiKJf88c4zVbMIvWbZHfXc_OYRpigjUXAh0HG2n_6-xDNK-dNDNi5VplPTgajWMQj4hQM3mHLdvcnvg6gbc8PRtxmeOBwAo5sBXY--s2LRkcYyK0PNzEORxVOusUkP-rL1N3dhiYkFEcgjMT10bu9tyaz1tQULba5yxivk8OxWUEGKABnMvxbxxHGT4bsJltOI69hoSjYUeEAg_vkoM4xnwFdm-Oh66J1JcV4NmFPdlGbGwKb_X5tAwdKvclEST0xK9eDHTf_Qo9A-BHUcWN9ckvA6Slul58kllq8OSl8Kmi7sHBCM4DBjPBWapEJjDmeIZGblIzWIh85k8UA0dDAkjzBfaILZznjwwzkpAh8KqhPuB5zClTRIzPNjHfd90ZJVnWouPgk-pXALPnpzNaRCLUfjP8joa7KxavqiJdT9FV-EzvU16rS_vOM6iYZMTTRtztyE5sg=w1168-h65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18" y="1465544"/>
            <a:ext cx="8794624" cy="49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rOp6X8jIM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81814" y="501411"/>
            <a:ext cx="3221542" cy="1812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PoljeZBesedilom 3"/>
          <p:cNvSpPr txBox="1"/>
          <p:nvPr/>
        </p:nvSpPr>
        <p:spPr>
          <a:xfrm>
            <a:off x="1459018" y="1089764"/>
            <a:ext cx="682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PREDSTAVITEV </a:t>
            </a:r>
            <a:r>
              <a:rPr lang="sl-SI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INŠTRUMENTOV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PIHALNEGA ORKESTRA</a:t>
            </a:r>
            <a:endParaRPr lang="sl-SI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7" name="Desna puščica 6"/>
          <p:cNvSpPr/>
          <p:nvPr/>
        </p:nvSpPr>
        <p:spPr>
          <a:xfrm>
            <a:off x="7465512" y="739036"/>
            <a:ext cx="1215025" cy="47598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KLIK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74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02499" y="638827"/>
            <a:ext cx="698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KONCERT </a:t>
            </a:r>
            <a:r>
              <a:rPr lang="sl-SI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PEVSKEGA ZBORA</a:t>
            </a:r>
            <a:endParaRPr lang="sl-SI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lh3.googleusercontent.com/OCqYF-MvE9H-qKErqdJGB-CFhDWZ9QjnEkNrse6DnXSswdFll6v-j_-BC_Py3f9lB8M5bhknNgfZarSTeyylqrAD67KyG5lhleQPC_bDV3yKRk0B75Dk94NwTRiRK7AZEJZ5Pj-iyd4a-vhuK4v85It62X2dRRPYtUnzDwHj1R9qL-CZv-7tu5ZeM648PsJsLJM2XprPO1HLTtIawNskYhKdbYTDOLt70E-KWSFzP2ickYZvdhl2pHAZQ_Jst_rE31bjhhE-RLt8OTY2mke8rpY3VtL5zUMAF6YTpyiocvqXKH60oFuDHZp-NIyIf95lvixQJIdfuKOEkeocCbiMY4Ogp2ikYmthP0eEfYHFTGelOINQ3rO2o7ztOby-1cfJmDb5pk4KR_uyqYa4sMxzkPo01zy91k33Z5loy2qb1I_ixwhbVEkRtkD1x6wzXi5zdIztNNN6YbsNpYbpFiYtQIvglYpg1kZ4zGQYHRyU0pX9l9GzgDsXESzFKkIvGtI1xBiyv81ETTtPTtFo2N_Bz7Mz6VOF_HLKtdDj7VdA5Gxy9AUZik--jHs0lqYDoNzoYrt8zLjgFG8TsOV8iwzmKZJ2tvtzhH54Qm_a_QIvjWlhvmCjlj1jsll1acFOdEcZuYDnNhI-x1F4K5ula_UR1UrAaFLoIllpBTALpump6G-Ysg2N6moYn49W_ZFaf_I=w1168-h65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84" y="1134812"/>
            <a:ext cx="9314189" cy="52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wGHHKmXNn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67111" y="325677"/>
            <a:ext cx="4084181" cy="2297352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>
            <a:off x="6400800" y="1134812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3080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</TotalTime>
  <Words>56</Words>
  <Application>Microsoft Office PowerPoint</Application>
  <PresentationFormat>Širokozaslonsko</PresentationFormat>
  <Paragraphs>18</Paragraphs>
  <Slides>10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     KULTURNE USTANOVE IN KONCERT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Doma</dc:creator>
  <cp:lastModifiedBy>Šola</cp:lastModifiedBy>
  <cp:revision>36</cp:revision>
  <dcterms:created xsi:type="dcterms:W3CDTF">2020-04-23T11:46:52Z</dcterms:created>
  <dcterms:modified xsi:type="dcterms:W3CDTF">2020-04-29T08:52:32Z</dcterms:modified>
</cp:coreProperties>
</file>